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AE0FBB2-0502-45B5-A933-A269F258D0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13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BE37DCE-7378-431A-A2F5-A4365503D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167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EDD440-05D3-45D2-9DE9-1E5154BD2C5A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7D93A8-8B84-4EF2-B50F-BB1DA61805E4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8B5845-5265-4B11-AFDC-6E830C7A64CA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025E1A-DA30-4AD0-A699-F94B43549FA6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51E534C-09B0-40ED-9409-9918321495A5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41845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5574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99542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耶穌得勝，歡聲雷動，歌聲瀰漫   穹蒼之間！</a:t>
            </a:r>
          </a:p>
          <a:p>
            <a:pPr algn="ctr" eaLnBrk="1" hangingPunct="1"/>
            <a:r>
              <a:rPr lang="zh-TW" altLang="en-US" dirty="0"/>
              <a:t>從死復起，敵勢潰崩，如蠟溶化，如煙四散！</a:t>
            </a:r>
          </a:p>
          <a:p>
            <a:pPr algn="ctr" eaLnBrk="1" hangingPunct="1"/>
            <a:r>
              <a:rPr lang="zh-TW" altLang="en-US" dirty="0"/>
              <a:t>孤兒寡婦，今展歡顏，被囚罪奴   歌聲新鮮；</a:t>
            </a:r>
          </a:p>
          <a:p>
            <a:pPr algn="ctr" eaLnBrk="1" hangingPunct="1"/>
            <a:r>
              <a:rPr lang="zh-TW" altLang="en-US" dirty="0"/>
              <a:t>贖民來往   大道之間，驚嘆恩典   從所未見！</a:t>
            </a:r>
            <a:endParaRPr lang="en-US" altLang="zh-TW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ct val="20000"/>
              </a:spcBef>
            </a:pPr>
            <a:r>
              <a:rPr lang="en-US" altLang="zh-CN" sz="2000" b="1" dirty="0">
                <a:solidFill>
                  <a:schemeClr val="tx1"/>
                </a:solidFill>
                <a:effectLst/>
                <a:latin typeface="新細明體" pitchFamily="18" charset="-120"/>
                <a:ea typeface="新細明體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141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耶穌得勝</a:t>
            </a:r>
            <a:r>
              <a:rPr lang="zh-CN" altLang="en-US" sz="2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歡聲雷動</a:t>
            </a:r>
            <a:r>
              <a:rPr lang="zh-TW" altLang="en-US" sz="26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8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祢從聖所降下恩雨，使祢產業得以堅固；</a:t>
            </a:r>
          </a:p>
          <a:p>
            <a:pPr algn="ctr" eaLnBrk="1" hangingPunct="1"/>
            <a:r>
              <a:rPr lang="zh-TW" altLang="en-US" dirty="0"/>
              <a:t>安臥羊圈安息自如，如鴿飛翔逍遙四顧。</a:t>
            </a:r>
          </a:p>
          <a:p>
            <a:pPr algn="ctr" eaLnBrk="1" hangingPunct="1"/>
            <a:r>
              <a:rPr lang="zh-TW" altLang="en-US" dirty="0"/>
              <a:t>錫安女子樂不能禁，來往奔跑傳報喜訊：</a:t>
            </a:r>
          </a:p>
          <a:p>
            <a:pPr algn="ctr" eaLnBrk="1" hangingPunct="1"/>
            <a:r>
              <a:rPr lang="zh-TW" altLang="en-US" dirty="0"/>
              <a:t>大地回甦萬物復興，處處飄揚君王凱聲。</a:t>
            </a: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2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祢今已經升上高天，擄掠仇敵所有家產；</a:t>
            </a:r>
          </a:p>
          <a:p>
            <a:pPr algn="ctr" eaLnBrk="1" hangingPunct="1"/>
            <a:r>
              <a:rPr lang="zh-TW" altLang="en-US" dirty="0"/>
              <a:t>賜下恩賜建立錫安，又在人間受了供獻。</a:t>
            </a:r>
          </a:p>
          <a:p>
            <a:pPr algn="ctr" eaLnBrk="1" hangingPunct="1"/>
            <a:r>
              <a:rPr lang="zh-TW" altLang="en-US" dirty="0"/>
              <a:t>祢的從者累萬盈千，分享所奪，豐滿增添；</a:t>
            </a:r>
          </a:p>
          <a:p>
            <a:pPr algn="ctr" eaLnBrk="1" hangingPunct="1"/>
            <a:r>
              <a:rPr lang="zh-TW" altLang="en-US" dirty="0"/>
              <a:t>諸天權柄通行人間，成全眾聖，將祢榮顯。</a:t>
            </a:r>
          </a:p>
          <a:p>
            <a:pPr algn="ctr">
              <a:spcBef>
                <a:spcPct val="500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48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祢在靈裏與人同住，天天背負我的重擔，</a:t>
            </a:r>
          </a:p>
          <a:p>
            <a:pPr algn="ctr" eaLnBrk="1" hangingPunct="1"/>
            <a:r>
              <a:rPr lang="zh-TW" altLang="en-US" dirty="0"/>
              <a:t>奇妙君王，奇妙救主，祢的作為堅如高山：</a:t>
            </a:r>
          </a:p>
          <a:p>
            <a:pPr algn="ctr" eaLnBrk="1" hangingPunct="1"/>
            <a:r>
              <a:rPr lang="zh-TW" altLang="en-US" dirty="0"/>
              <a:t>祢使深海成為大道，祢使被擄子民歸回；</a:t>
            </a:r>
          </a:p>
          <a:p>
            <a:pPr algn="ctr" eaLnBrk="1" hangingPunct="1"/>
            <a:r>
              <a:rPr lang="zh-TW" altLang="en-US" dirty="0"/>
              <a:t>斥責仇敵，統治萬邦，使祢榮耀滿祢教會！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48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祢是我們救恩源頭，祢是我們永世名分；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祢在聖所顯為可畏，分賜祢靈作我生命。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祢將祢的能力權柄，一併賜給祢的子民；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列國都當前來朝覲，頌讚理當永歸我神。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505</TotalTime>
  <Words>332</Words>
  <Application>Microsoft Office PowerPoint</Application>
  <PresentationFormat>On-screen Show (16:9)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 H141  耶穌得勝，歡聲雷動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54</cp:revision>
  <dcterms:created xsi:type="dcterms:W3CDTF">2001-04-19T19:07:54Z</dcterms:created>
  <dcterms:modified xsi:type="dcterms:W3CDTF">2017-08-02T05:50:51Z</dcterms:modified>
</cp:coreProperties>
</file>